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C404-ECE8-48F9-B15B-7739B2DD475B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B28FB-B71C-4983-AD22-94F1CF46CB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28D38D-9A77-422C-9978-787809FB1292}" type="slidenum">
              <a:rPr lang="hu-HU" altLang="hu-HU">
                <a:latin typeface="Calibri" panose="020F0502020204030204" pitchFamily="34" charset="0"/>
              </a:rPr>
              <a:pPr eaLnBrk="1" hangingPunct="1"/>
              <a:t>4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2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85DCD4-53FF-4CBB-907B-8AA9465A7870}" type="slidenum">
              <a:rPr lang="hu-HU" altLang="hu-HU">
                <a:latin typeface="Calibri" panose="020F0502020204030204" pitchFamily="34" charset="0"/>
              </a:rPr>
              <a:pPr eaLnBrk="1" hangingPunct="1"/>
              <a:t>5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7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5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63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46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52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54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375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7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90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62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129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5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ACBE-F35F-4C06-8D51-CD6AAFDB58CF}" type="datetimeFigureOut">
              <a:rPr lang="hu-HU" smtClean="0"/>
              <a:t>2019.04.12.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309D-B4A8-4B04-99C4-0243061C8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1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3467" y="331258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Köröm alatti melanoma</a:t>
            </a:r>
            <a:endParaRPr lang="hu-HU" dirty="0"/>
          </a:p>
        </p:txBody>
      </p:sp>
      <p:pic>
        <p:nvPicPr>
          <p:cNvPr id="5" name="Picture 2" descr="tovabbk_dia_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844824"/>
            <a:ext cx="7096649" cy="4680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3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Anyajegyből kialakult melanoma, környezetében kisebb anyajegyek</a:t>
            </a:r>
            <a:endParaRPr lang="hu-HU" dirty="0"/>
          </a:p>
        </p:txBody>
      </p:sp>
      <p:pic>
        <p:nvPicPr>
          <p:cNvPr id="5" name="Picture 2" descr="dia_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844824"/>
            <a:ext cx="7112098" cy="4608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6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2101850" y="52361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altLang="hu-HU" sz="3600" dirty="0" err="1"/>
              <a:t>Sclerodermiform</a:t>
            </a:r>
            <a:r>
              <a:rPr lang="hu-HU" altLang="hu-HU" sz="3600" dirty="0"/>
              <a:t> </a:t>
            </a:r>
            <a:r>
              <a:rPr lang="hu-HU" altLang="hu-HU" sz="3600" dirty="0" err="1"/>
              <a:t>basalioma</a:t>
            </a:r>
            <a:r>
              <a:rPr lang="hu-HU" altLang="hu-HU" sz="3600" dirty="0"/>
              <a:t> makroszkópos és dermatoszkópos képe</a:t>
            </a:r>
          </a:p>
        </p:txBody>
      </p:sp>
      <p:pic>
        <p:nvPicPr>
          <p:cNvPr id="20483" name="Tartalom helye 4" descr="8DSC_42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579688"/>
            <a:ext cx="3886200" cy="2590800"/>
          </a:xfrm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484" name="Tartalom helye 5" descr="8DSC_429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9050" y="2579688"/>
            <a:ext cx="3886200" cy="2590800"/>
          </a:xfrm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11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Munka_2010\Liszkay_dr\HundtCsill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8266" r="10683" b="15686"/>
          <a:stretch>
            <a:fillRect/>
          </a:stretch>
        </p:blipFill>
        <p:spPr bwMode="auto">
          <a:xfrm>
            <a:off x="2936984" y="1988840"/>
            <a:ext cx="6552728" cy="430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Amelanotikus</a:t>
            </a:r>
            <a:r>
              <a:rPr lang="hu-HU" dirty="0" smtClean="0"/>
              <a:t>, pigmentet nem tartalmazó melanoma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33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 mm átmérőjű, közepes rizikójú melanoma</a:t>
            </a:r>
            <a:endParaRPr lang="hu-HU" dirty="0"/>
          </a:p>
        </p:txBody>
      </p:sp>
      <p:pic>
        <p:nvPicPr>
          <p:cNvPr id="6" name="Picture 3" descr="D:\Munka_2010\Liszkay_dr\FodorGyula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27258" r="17299" b="24799"/>
          <a:stretch>
            <a:fillRect/>
          </a:stretch>
        </p:blipFill>
        <p:spPr bwMode="auto">
          <a:xfrm>
            <a:off x="2501908" y="2348880"/>
            <a:ext cx="74228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Szélesvásznú</PresentationFormat>
  <Paragraphs>7</Paragraphs>
  <Slides>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Köröm alatti melanoma</vt:lpstr>
      <vt:lpstr>Anyajegyből kialakult melanoma, környezetében kisebb anyajegyek</vt:lpstr>
      <vt:lpstr>Sclerodermiform basalioma makroszkópos és dermatoszkópos képe</vt:lpstr>
      <vt:lpstr>Amelanotikus, pigmentet nem tartalmazó melanoma</vt:lpstr>
      <vt:lpstr>3 mm átmérőjű, közepes rizikójú melanoma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Köröm alatti melanoma</dc:title>
  <dc:creator>borgy</dc:creator>
  <cp:lastModifiedBy>borgy</cp:lastModifiedBy>
  <cp:revision>1</cp:revision>
  <dcterms:created xsi:type="dcterms:W3CDTF">2019-04-12T11:51:25Z</dcterms:created>
  <dcterms:modified xsi:type="dcterms:W3CDTF">2019-04-12T11:51:41Z</dcterms:modified>
</cp:coreProperties>
</file>